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8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0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0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6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0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2B1DC-DED0-4428-BB8A-2862A18158D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21FFE-8E33-422F-895F-D89C5D44D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usn.lejeune.navmedcenclnc.list.nmccl-prevmed@mail.mil" TargetMode="External"/><Relationship Id="rId2" Type="http://schemas.openxmlformats.org/officeDocument/2006/relationships/hyperlink" Target="https://nhcl-sharepoint/DPH/Pages/PreventiveMedicine.asp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fda.gov/Food/IngredientsPackagingLabeling/FoodAllergens/default.htm" TargetMode="External"/><Relationship Id="rId4" Type="http://schemas.openxmlformats.org/officeDocument/2006/relationships/hyperlink" Target="http://www.apd.army.mil/epubs/DR_pubs/DR_a/pdf/web/tbmed53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Fundraiser Food Preparation Guidance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food events are handled case by case, email Naval Medical Center Camp</a:t>
            </a:r>
          </a:p>
          <a:p>
            <a:pPr marL="0" indent="0"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Lejeune Preventive Medicine Department before routing the DD 2795, Temporary Food Event Coordinator’s application. 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Ingredients 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ingredients list for each item offered needs to be available on site during the operation.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quantities and/or ratios not required.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commercial brand items are used as ingredient, the commercial name if the item is sufficient 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i.e., Oreo crumbles on top of a frosted cupcake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List: Flour, Sugar, Milk, Eggs, Oreos, Confectionary Sugar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items offered to public shall be labeled identifying any major allergen conspicuously on the package.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Items containing dairy, fish, tree nuts, peanuts, wheat and/or soy products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Either individual item or a notice on display shall be labeled “Home Baked” informing the patron that it was prepared off site.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item shall have a date and time prepared.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label maybe mass produced on any standard or return address label and affixed to the item for sale.  </a:t>
            </a:r>
          </a:p>
          <a:p>
            <a:pPr marL="457200" lvl="1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sz="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21"/>
          <p:cNvSpPr/>
          <p:nvPr/>
        </p:nvSpPr>
        <p:spPr>
          <a:xfrm>
            <a:off x="2895600" y="5334000"/>
            <a:ext cx="3505200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1400" dirty="0" smtClean="0">
                <a:solidFill>
                  <a:sysClr val="windowText" lastClr="000000"/>
                </a:solidFill>
              </a:rPr>
              <a:t>Home Baked: Item name</a:t>
            </a:r>
          </a:p>
          <a:p>
            <a:pPr lvl="0" algn="ctr"/>
            <a:r>
              <a:rPr lang="en-US" sz="1400" dirty="0" smtClean="0">
                <a:solidFill>
                  <a:sysClr val="windowText" lastClr="000000"/>
                </a:solidFill>
              </a:rPr>
              <a:t>Contains</a:t>
            </a:r>
            <a:r>
              <a:rPr lang="en-US" sz="1400" dirty="0">
                <a:solidFill>
                  <a:sysClr val="windowText" lastClr="000000"/>
                </a:solidFill>
              </a:rPr>
              <a:t>: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List Allergens/ingredients</a:t>
            </a:r>
          </a:p>
          <a:p>
            <a:pPr lvl="0" algn="ctr"/>
            <a:r>
              <a:rPr lang="en-US" sz="1400" dirty="0" smtClean="0">
                <a:solidFill>
                  <a:sysClr val="windowText" lastClr="000000"/>
                </a:solidFill>
              </a:rPr>
              <a:t>Date and Time prepared: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dd</a:t>
            </a:r>
            <a:r>
              <a:rPr lang="en-US" sz="1400" dirty="0" smtClean="0">
                <a:solidFill>
                  <a:sysClr val="windowText" lastClr="000000"/>
                </a:solidFill>
              </a:rPr>
              <a:t>-mmm-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yyyy</a:t>
            </a:r>
            <a:r>
              <a:rPr lang="en-US" sz="1400" dirty="0" smtClean="0">
                <a:solidFill>
                  <a:sysClr val="windowText" lastClr="000000"/>
                </a:solidFill>
              </a:rPr>
              <a:t>/0800</a:t>
            </a:r>
          </a:p>
          <a:p>
            <a:pPr lvl="0"/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6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items are prepared in a Private home; it must be prepared in a clean kitchen free of pets.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handwashing techniques before, during, and after items are prepared. 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when hands are to be washed: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Restroom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Taking out the garbage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phone/tablet/mobile device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chemicals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dirty dishes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Touching face, body, and clothing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Eating, chewing, drinking or smoking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Sneezing or coughing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raw meat, poultry, and fish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Touching contaminated surfaces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avoid potential issues with cross contamination: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food prep as you go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use clean and sanitized utensils and surfaces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Preparers should be aware of the three ways in which cross contamination occurs: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to food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to food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to food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091" y="2442605"/>
            <a:ext cx="190182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151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and transport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Ingredient Selection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1910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Items should not contain Potentially Hazardous foods(PHF) such as dairy based cream fillings.  </a:t>
            </a:r>
          </a:p>
          <a:p>
            <a:pPr marL="0" indent="0"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planning event, ingredients should be purchased for the specific event to guarantee wholesomeness.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items purchased from reputable commercial institutions; i.e. Commissary, Supermarket, Certified Farmers Market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 use ingredients or items past expiration date</a:t>
            </a: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219200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 and Transport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419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 items as soon as possible after preparation and maintain proper temperatures.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Foods to be held hot must be kept at a minimum of 135 degrees Fahrenheit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Foods to be held cold must be kept a t a minimum of 41 degrees Fahrenheit.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food is transported in food safe container.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items must be completely covered, wrapped, and/or packaged during transportation, storage, display, and service. 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Items not sold at by the end of the Event are not authorized as leftovers and shall be discarded.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 and links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7772400" cy="639762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077200" cy="3951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more information about anything in this presentation contact Preventive Medicine at 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nhcl-sharepoint/DPH/Pages/PreventiveMedicine.aspx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temporary food events are handled case by case, email Naval Medical Center Camp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Lejeune Preventive Medicine Department before routing the DD 2795, Temporary Food Event Coordinator’s application, 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3"/>
              </a:rPr>
              <a:t>usn.lejeune.navmedcenclnc.list.nmccl-prevmed@mail.mil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Food Regulations aka Tri-Service Food Code 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www.apd.army.mil/epubs/DR_pubs/DR_a/pdf/web/tbmed530.pdf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FDA guidance food allergens: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www.fda.gov/Food/IngredientsPackagingLabeling/FoodAllergens/default.htm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02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028177D1EB054C9C3D572B7DA5029E" ma:contentTypeVersion="1" ma:contentTypeDescription="Create a new document." ma:contentTypeScope="" ma:versionID="5dc8926f282361d64d3ac4f9ab2bcb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8690F89-777C-49C2-A13C-7BCC340EDA92}"/>
</file>

<file path=customXml/itemProps2.xml><?xml version="1.0" encoding="utf-8"?>
<ds:datastoreItem xmlns:ds="http://schemas.openxmlformats.org/officeDocument/2006/customXml" ds:itemID="{D5318B88-19DA-4766-9E42-BF3F020EF529}"/>
</file>

<file path=customXml/itemProps3.xml><?xml version="1.0" encoding="utf-8"?>
<ds:datastoreItem xmlns:ds="http://schemas.openxmlformats.org/officeDocument/2006/customXml" ds:itemID="{A096B707-8BEC-49BD-8C37-9E41EB7D6E61}"/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570</Words>
  <Application>Microsoft Office PowerPoint</Application>
  <PresentationFormat>On-screen Show (4:3)</PresentationFormat>
  <Paragraphs>80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Fundraiser Food Preparation Guidance</vt:lpstr>
      <vt:lpstr>Preparation</vt:lpstr>
      <vt:lpstr>Preparation and transport</vt:lpstr>
      <vt:lpstr>Contact info and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Fundraiser Food Preparation Guidance</dc:title>
  <dc:creator>Menezes, Dustin L. (Civ)</dc:creator>
  <cp:lastModifiedBy>Menezes, Dustin L. (Civ)</cp:lastModifiedBy>
  <cp:revision>15</cp:revision>
  <dcterms:created xsi:type="dcterms:W3CDTF">2017-10-02T14:42:26Z</dcterms:created>
  <dcterms:modified xsi:type="dcterms:W3CDTF">2017-10-03T12:44:28Z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0x01010016028177D1EB054C9C3D572B7DA5029E</vt:lpwstr>
  </property>
</Properties>
</file>